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2"/>
  </p:notesMasterIdLst>
  <p:sldIdLst>
    <p:sldId id="327" r:id="rId5"/>
    <p:sldId id="305" r:id="rId6"/>
    <p:sldId id="308" r:id="rId7"/>
    <p:sldId id="309" r:id="rId8"/>
    <p:sldId id="306" r:id="rId9"/>
    <p:sldId id="378" r:id="rId10"/>
    <p:sldId id="307" r:id="rId11"/>
    <p:sldId id="351" r:id="rId12"/>
    <p:sldId id="379" r:id="rId13"/>
    <p:sldId id="310" r:id="rId14"/>
    <p:sldId id="381" r:id="rId15"/>
    <p:sldId id="311" r:id="rId16"/>
    <p:sldId id="382" r:id="rId17"/>
    <p:sldId id="330" r:id="rId18"/>
    <p:sldId id="383" r:id="rId19"/>
    <p:sldId id="312" r:id="rId20"/>
    <p:sldId id="368" r:id="rId21"/>
  </p:sldIdLst>
  <p:sldSz cx="13004800" cy="97536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elvetica Neue" panose="02010600030101010101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18539-13E0-40BB-BA4A-4D3F20F29FCB}" v="181" dt="2021-07-12T22:24:24.327"/>
    <p1510:client id="{A3CFF945-7239-4DE0-A973-E603E636A003}" v="1" dt="2021-07-13T20:25:36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7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0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A3CFF945-7239-4DE0-A973-E603E636A003}"/>
    <pc:docChg chg="addSld delSld modSld delMainMaster">
      <pc:chgData name="Alexander Graening" userId="c6019d98b9ab27ae" providerId="LiveId" clId="{A3CFF945-7239-4DE0-A973-E603E636A003}" dt="2021-07-13T20:25:47.163" v="3" actId="207"/>
      <pc:docMkLst>
        <pc:docMk/>
      </pc:docMkLst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6"/>
        </pc:sldMkLst>
      </pc:sldChg>
      <pc:sldChg chg="modSp add del mod">
        <pc:chgData name="Alexander Graening" userId="c6019d98b9ab27ae" providerId="LiveId" clId="{A3CFF945-7239-4DE0-A973-E603E636A003}" dt="2021-07-13T20:25:47.163" v="3" actId="207"/>
        <pc:sldMkLst>
          <pc:docMk/>
          <pc:sldMk cId="0" sldId="327"/>
        </pc:sldMkLst>
        <pc:spChg chg="mod">
          <ac:chgData name="Alexander Graening" userId="c6019d98b9ab27ae" providerId="LiveId" clId="{A3CFF945-7239-4DE0-A973-E603E636A003}" dt="2021-07-13T20:25:47.163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5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7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4668287" sldId="38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2780366" sldId="38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02493178" sldId="38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624161315" sldId="38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247066114" sldId="38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761016855" sldId="38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60981528" sldId="39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19101383" sldId="39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A3CFF945-7239-4DE0-A973-E603E636A003}" dt="2021-07-13T20:25:33.057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Shape 2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93" name="Shape 2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Shape 2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3" name="Shape 2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Shape 2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7" name="Shape 2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Shape 2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5" name="Shape 2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5786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23DemoPartitioning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insertion-sort-list/" TargetMode="External"/><Relationship Id="rId4" Type="http://schemas.openxmlformats.org/officeDocument/2006/relationships/hyperlink" Target="https://leetcode.com/problems/sort-an-array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Introduction to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Time Complexity</a:t>
            </a:r>
            <a:endParaRPr lang="en-US" dirty="0">
              <a:sym typeface="Helvetica Neue" panose="020B060402020202020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i="0" u="none" strike="noStrike" cap="none" dirty="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</a:rPr>
              <a:t>Part </a:t>
            </a:r>
            <a:r>
              <a:rPr lang="en-US" b="1" dirty="0">
                <a:solidFill>
                  <a:srgbClr val="FF0000"/>
                </a:solidFill>
              </a:rPr>
              <a:t>3: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4: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BEFEC-B84B-44D9-946D-AB8370AD6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5AC8A6-B401-43C7-A58B-D76AF40FA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004800" cy="99018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 P</a:t>
            </a:r>
            <a:r>
              <a:rPr lang="en-US" altLang="zh-CN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artitioning Demo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3E2344-F1D1-4C47-9AC9-DDED536C3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2324099"/>
            <a:ext cx="11709399" cy="4349747"/>
          </a:xfrm>
        </p:spPr>
        <p:txBody>
          <a:bodyPr/>
          <a:lstStyle/>
          <a:p>
            <a:r>
              <a:rPr lang="en-US" altLang="zh-CN" dirty="0">
                <a:hlinkClick r:id="rId4" action="ppaction://hlinkfile"/>
              </a:rPr>
              <a:t>23DemoPartitioning.pdf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3885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5" name="Shape 219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7" name="Shape 2197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98" name="Shape 219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Quicksort</a:t>
            </a:r>
          </a:p>
        </p:txBody>
      </p:sp>
      <p:pic>
        <p:nvPicPr>
          <p:cNvPr id="2199" name="Shape 219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54000" y="3581400"/>
            <a:ext cx="5675586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0" name="Shape 2200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281194" y="3200400"/>
            <a:ext cx="6622004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Shape 229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08897D-5B94-4063-AF22-3CF0FF00E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5583B3-1823-4C66-8CB8-F3743D5533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016831-261A-4241-8519-0920C4DA4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77" y="3102670"/>
            <a:ext cx="12436830" cy="35482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4871336-6BCC-400E-9974-B0268D77ADDB}"/>
              </a:ext>
            </a:extLst>
          </p:cNvPr>
          <p:cNvSpPr txBox="1"/>
          <p:nvPr/>
        </p:nvSpPr>
        <p:spPr>
          <a:xfrm>
            <a:off x="335577" y="6716911"/>
            <a:ext cx="6505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https://en.wikipedia.org/wiki/Best,_worst_and_average_case</a:t>
            </a:r>
          </a:p>
        </p:txBody>
      </p:sp>
    </p:spTree>
    <p:extLst>
      <p:ext uri="{BB962C8B-B14F-4D97-AF65-F5344CB8AC3E}">
        <p14:creationId xmlns:p14="http://schemas.microsoft.com/office/powerpoint/2010/main" val="3165119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Bubble sort and comparison to Python sorting algorithm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indent="-457200"/>
            <a:r>
              <a:rPr lang="en-US" dirty="0"/>
              <a:t>B</a:t>
            </a:r>
            <a:r>
              <a:rPr lang="en-US" altLang="zh-CN" dirty="0"/>
              <a:t>ubble</a:t>
            </a:r>
            <a:r>
              <a:rPr lang="en-US" dirty="0"/>
              <a:t> Sort: </a:t>
            </a:r>
            <a:r>
              <a:rPr lang="en-US" dirty="0" err="1"/>
              <a:t>Sorting_Example</a:t>
            </a:r>
            <a:r>
              <a:rPr lang="en-US" dirty="0"/>
              <a:t> </a:t>
            </a:r>
            <a:r>
              <a:rPr lang="en-US" altLang="zh-CN" dirty="0"/>
              <a:t>in GitHub</a:t>
            </a:r>
          </a:p>
          <a:p>
            <a:pPr marL="457200" indent="-457200"/>
            <a:endParaRPr lang="en-US" dirty="0"/>
          </a:p>
          <a:p>
            <a:pPr marL="457200" indent="-457200"/>
            <a:r>
              <a:rPr lang="en-US" dirty="0"/>
              <a:t>Optional: </a:t>
            </a:r>
            <a:r>
              <a:rPr lang="en-US" dirty="0" err="1"/>
              <a:t>LeetCode</a:t>
            </a:r>
            <a:r>
              <a:rPr lang="en-US" dirty="0"/>
              <a:t> 912 - Sort an Array [Medium]</a:t>
            </a:r>
          </a:p>
          <a:p>
            <a:pPr marL="457200" indent="-457200"/>
            <a:r>
              <a:rPr lang="en-US" altLang="zh-CN" dirty="0">
                <a:hlinkClick r:id="rId4"/>
              </a:rPr>
              <a:t>https://leetcode.com/problems/sort-an-array/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indent="-457200"/>
            <a:r>
              <a:rPr lang="en-US" altLang="zh-CN" dirty="0"/>
              <a:t>Optional: </a:t>
            </a:r>
            <a:r>
              <a:rPr lang="en-US" altLang="zh-CN" dirty="0" err="1"/>
              <a:t>LeetCode</a:t>
            </a:r>
            <a:r>
              <a:rPr lang="en-US" altLang="zh-CN" dirty="0"/>
              <a:t> 147 - Insertion Sort List [Medium]</a:t>
            </a:r>
          </a:p>
          <a:p>
            <a:pPr marL="457200" lvl="1" indent="0">
              <a:buNone/>
            </a:pPr>
            <a:r>
              <a:rPr lang="en-US" altLang="zh-CN" dirty="0">
                <a:hlinkClick r:id="rId5"/>
              </a:rPr>
              <a:t>https://leetcode.com/problems/insertion-sort-list/</a:t>
            </a:r>
            <a:endParaRPr lang="en-US" altLang="zh-CN" dirty="0"/>
          </a:p>
          <a:p>
            <a:pPr marL="800100" lvl="1" indent="-457200"/>
            <a:endParaRPr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Time for some exercise and discission.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Shape 2175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76" name="Shape 2176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77" name="Shape 217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221519" y="2076450"/>
            <a:ext cx="10525759" cy="213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Shape 21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0" name="Shape 2150"/>
          <p:cNvSpPr txBox="1">
            <a:spLocks noGrp="1"/>
          </p:cNvSpPr>
          <p:nvPr>
            <p:ph type="body" idx="1"/>
          </p:nvPr>
        </p:nvSpPr>
        <p:spPr>
          <a:xfrm>
            <a:off x="571500" y="3548214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Start with empty left hand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Pick one card at a time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 it into the correct position in left hand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To find correct position, compare it with </a:t>
            </a:r>
            <a:b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</a:b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each of the cards already in hand</a:t>
            </a:r>
          </a:p>
        </p:txBody>
      </p:sp>
      <p:pic>
        <p:nvPicPr>
          <p:cNvPr id="2151" name="Shape 21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485" y="2671914"/>
            <a:ext cx="4167114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InsertionSort">
            <a:hlinkClick r:id="" action="ppaction://media"/>
            <a:extLst>
              <a:ext uri="{FF2B5EF4-FFF2-40B4-BE49-F238E27FC236}">
                <a16:creationId xmlns:a16="http://schemas.microsoft.com/office/drawing/2014/main" id="{0B170581-8E51-4BF2-B591-554B933AE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Shape 215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8" name="Shape 2158"/>
          <p:cNvSpPr txBox="1">
            <a:spLocks noGrp="1"/>
          </p:cNvSpPr>
          <p:nvPr>
            <p:ph type="body" idx="1"/>
          </p:nvPr>
        </p:nvSpPr>
        <p:spPr>
          <a:xfrm>
            <a:off x="571500" y="1847849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59" name="Shape 21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322300" y="1676401"/>
            <a:ext cx="11484563" cy="32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9" name="Shape 230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305</Words>
  <Application>Microsoft Office PowerPoint</Application>
  <PresentationFormat>自定义</PresentationFormat>
  <Paragraphs>57</Paragraphs>
  <Slides>17</Slides>
  <Notes>13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Helvetica Neue</vt:lpstr>
      <vt:lpstr>Calibri</vt:lpstr>
      <vt:lpstr>Arial</vt:lpstr>
      <vt:lpstr>Title &amp; Bullets</vt:lpstr>
      <vt:lpstr>Agenda for Module 2</vt:lpstr>
      <vt:lpstr>Sorting Algorithms</vt:lpstr>
      <vt:lpstr>Bubble Sort</vt:lpstr>
      <vt:lpstr>Bubble Sort</vt:lpstr>
      <vt:lpstr>Insertion Sort</vt:lpstr>
      <vt:lpstr>PowerPoint 演示文稿</vt:lpstr>
      <vt:lpstr>Insertion Sort</vt:lpstr>
      <vt:lpstr>Selection Sort</vt:lpstr>
      <vt:lpstr>PowerPoint 演示文稿</vt:lpstr>
      <vt:lpstr>Quick Sort</vt:lpstr>
      <vt:lpstr>Quick Sort Partitioning Demo</vt:lpstr>
      <vt:lpstr>Quicksort</vt:lpstr>
      <vt:lpstr>PowerPoint 演示文稿</vt:lpstr>
      <vt:lpstr>Merge Sort</vt:lpstr>
      <vt:lpstr>PowerPoint 演示文稿</vt:lpstr>
      <vt:lpstr>Exercise: Bubble sort and comparison to Python sorting algorithm</vt:lpstr>
      <vt:lpstr>Time for some exercise and discission.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ZiqiWang</cp:lastModifiedBy>
  <cp:revision>165</cp:revision>
  <dcterms:created xsi:type="dcterms:W3CDTF">2020-07-11T19:07:00Z</dcterms:created>
  <dcterms:modified xsi:type="dcterms:W3CDTF">2021-07-15T01:38:09Z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